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02" y="16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408" y="550505"/>
            <a:ext cx="8387595" cy="588761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Black Turtle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McAllen</a:t>
            </a:r>
          </a:p>
        </p:txBody>
      </p:sp>
    </p:spTree>
    <p:extLst>
      <p:ext uri="{BB962C8B-B14F-4D97-AF65-F5344CB8AC3E}">
        <p14:creationId xmlns:p14="http://schemas.microsoft.com/office/powerpoint/2010/main" val="1477583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2075197" cy="696686"/>
          </a:xfrm>
        </p:spPr>
        <p:txBody>
          <a:bodyPr/>
          <a:lstStyle/>
          <a:p>
            <a:r>
              <a:rPr lang="en-US" dirty="0"/>
              <a:t>Before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1502229"/>
            <a:ext cx="4001807" cy="463731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39" y="1262967"/>
            <a:ext cx="4485719" cy="51191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62650" y="293614"/>
            <a:ext cx="7231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Wires were coming out of the ceiling, not using the wire tray, and plugged into a slower outdated punch down's.</a:t>
            </a:r>
          </a:p>
        </p:txBody>
      </p:sp>
    </p:spTree>
    <p:extLst>
      <p:ext uri="{BB962C8B-B14F-4D97-AF65-F5344CB8AC3E}">
        <p14:creationId xmlns:p14="http://schemas.microsoft.com/office/powerpoint/2010/main" val="2257575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061" y="1119674"/>
            <a:ext cx="5222992" cy="39172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809" y="1119674"/>
            <a:ext cx="5285158" cy="396386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26128" y="5964572"/>
            <a:ext cx="101158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Another view of old </a:t>
            </a:r>
            <a:r>
              <a:rPr lang="en-US" sz="1000" dirty="0" err="1"/>
              <a:t>punchdowns</a:t>
            </a:r>
            <a:r>
              <a:rPr lang="en-US" sz="1000" dirty="0"/>
              <a:t> on the wall, and cable management that needed a serious upgrade </a:t>
            </a:r>
          </a:p>
        </p:txBody>
      </p:sp>
    </p:spTree>
    <p:extLst>
      <p:ext uri="{BB962C8B-B14F-4D97-AF65-F5344CB8AC3E}">
        <p14:creationId xmlns:p14="http://schemas.microsoft.com/office/powerpoint/2010/main" val="2477666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1431384" cy="939282"/>
          </a:xfrm>
        </p:spPr>
        <p:txBody>
          <a:bodyPr/>
          <a:lstStyle/>
          <a:p>
            <a:r>
              <a:rPr lang="en-US" dirty="0"/>
              <a:t>After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0227" y="1548882"/>
            <a:ext cx="6371887" cy="47789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71039" y="609600"/>
            <a:ext cx="64091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Newer, high speed punch downs installed, with cable management to provide a clean look and feel to the server room.</a:t>
            </a:r>
          </a:p>
        </p:txBody>
      </p:sp>
    </p:spTree>
    <p:extLst>
      <p:ext uri="{BB962C8B-B14F-4D97-AF65-F5344CB8AC3E}">
        <p14:creationId xmlns:p14="http://schemas.microsoft.com/office/powerpoint/2010/main" val="1340124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302" y="1592885"/>
            <a:ext cx="5004741" cy="375355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634740" y="1225376"/>
            <a:ext cx="5808133" cy="43561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37563" y="5780015"/>
            <a:ext cx="470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Cables coming in, clean and utilizing the cable trays efficiently.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77637" y="6307493"/>
            <a:ext cx="52095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Clean crisp </a:t>
            </a:r>
            <a:r>
              <a:rPr lang="en-US" sz="1200" dirty="0" err="1"/>
              <a:t>punchdowns</a:t>
            </a:r>
            <a:r>
              <a:rPr lang="en-US" sz="1200" dirty="0"/>
              <a:t>, with wiring that is managed correctly</a:t>
            </a:r>
          </a:p>
        </p:txBody>
      </p:sp>
    </p:spTree>
    <p:extLst>
      <p:ext uri="{BB962C8B-B14F-4D97-AF65-F5344CB8AC3E}">
        <p14:creationId xmlns:p14="http://schemas.microsoft.com/office/powerpoint/2010/main" val="636283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3558764" cy="901959"/>
          </a:xfrm>
        </p:spPr>
        <p:txBody>
          <a:bodyPr/>
          <a:lstStyle/>
          <a:p>
            <a:r>
              <a:rPr lang="en-US" dirty="0"/>
              <a:t>Security System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310" y="2096796"/>
            <a:ext cx="4344955" cy="4089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248858" y="1438470"/>
            <a:ext cx="5760098" cy="43200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38525" y="6478556"/>
            <a:ext cx="64363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Exterior doors are now secure with Mag Locks that allow a punch in and punch out system.</a:t>
            </a: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697053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221" y="974761"/>
            <a:ext cx="5930429" cy="444782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1861" y="1351211"/>
            <a:ext cx="5441244" cy="36949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74459" y="5914239"/>
            <a:ext cx="97228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Exterior doors are now secure with Mag Locks that allow a punch in and punch out system.</a:t>
            </a:r>
          </a:p>
          <a:p>
            <a:r>
              <a:rPr lang="en-US" dirty="0"/>
              <a:t>Offices that need security also have been added.</a:t>
            </a:r>
          </a:p>
        </p:txBody>
      </p:sp>
    </p:spTree>
    <p:extLst>
      <p:ext uri="{BB962C8B-B14F-4D97-AF65-F5344CB8AC3E}">
        <p14:creationId xmlns:p14="http://schemas.microsoft.com/office/powerpoint/2010/main" val="3288373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446213" y="1553835"/>
            <a:ext cx="5572679" cy="364066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3551" y="1515129"/>
            <a:ext cx="5915377" cy="443653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9106" y="6211669"/>
            <a:ext cx="112728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Security Camera’s on all entrances and parking lots are installed.  Breakroom camera also installed for safety with lockers.  </a:t>
            </a:r>
          </a:p>
          <a:p>
            <a:r>
              <a:rPr lang="en-US" sz="1200" dirty="0"/>
              <a:t>Training room and CSRA secure room also have security door systems with mag locks.  Both Camera and Security systems are upgradeable to allow more devices </a:t>
            </a:r>
          </a:p>
          <a:p>
            <a:r>
              <a:rPr lang="en-US" sz="1200" dirty="0"/>
              <a:t>to be added.</a:t>
            </a:r>
          </a:p>
        </p:txBody>
      </p:sp>
    </p:spTree>
    <p:extLst>
      <p:ext uri="{BB962C8B-B14F-4D97-AF65-F5344CB8AC3E}">
        <p14:creationId xmlns:p14="http://schemas.microsoft.com/office/powerpoint/2010/main" val="4202198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Thank you!!</a:t>
            </a:r>
            <a:br>
              <a:rPr lang="en-US" dirty="0"/>
            </a:br>
            <a:br>
              <a:rPr lang="en-US" dirty="0"/>
            </a:br>
            <a:r>
              <a:rPr lang="en-US" sz="1600" dirty="0"/>
              <a:t>SOS Support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27141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9856</TotalTime>
  <Words>190</Words>
  <Application>Microsoft Office PowerPoint</Application>
  <PresentationFormat>Widescreen</PresentationFormat>
  <Paragraphs>17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Facet</vt:lpstr>
      <vt:lpstr>Black Turtle</vt:lpstr>
      <vt:lpstr>Before</vt:lpstr>
      <vt:lpstr>PowerPoint Presentation</vt:lpstr>
      <vt:lpstr>After</vt:lpstr>
      <vt:lpstr>PowerPoint Presentation</vt:lpstr>
      <vt:lpstr>Security System</vt:lpstr>
      <vt:lpstr>PowerPoint Presentation</vt:lpstr>
      <vt:lpstr>PowerPoint Presentation</vt:lpstr>
      <vt:lpstr>Thank you!!  SOS Support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Black Turtle</dc:title>
  <dc:creator>IT Support Done Better</dc:creator>
  <cp:lastModifiedBy>Jason Kidman</cp:lastModifiedBy>
  <cp:revision>10</cp:revision>
  <dcterms:created xsi:type="dcterms:W3CDTF">2016-09-06T19:56:19Z</dcterms:created>
  <dcterms:modified xsi:type="dcterms:W3CDTF">2017-11-09T22:38:08Z</dcterms:modified>
</cp:coreProperties>
</file>